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0CC00"/>
    <a:srgbClr val="04E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75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60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02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56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973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35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77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49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21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8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6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84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54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79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58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25A5-804E-4052-B327-5AF8298B0F6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B3774E-DD01-4B4D-93AA-88E422E305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59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43" descr="Obraz zawierający lalka, rysunek, zabawka&#10;&#10;Opis wygenerowany automatycznie">
            <a:extLst>
              <a:ext uri="{FF2B5EF4-FFF2-40B4-BE49-F238E27FC236}">
                <a16:creationId xmlns:a16="http://schemas.microsoft.com/office/drawing/2014/main" id="{1AB3C2B4-3212-41A2-8FF4-1988F2CF2A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60" y="1039109"/>
            <a:ext cx="4510623" cy="5743552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E17A04B-45BA-4CAE-92E0-5B516CC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248" y="358587"/>
            <a:ext cx="8312357" cy="3818965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CO ŻYJE </a:t>
            </a:r>
            <a:br>
              <a:rPr lang="pl-PL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I ROŚNIE </a:t>
            </a:r>
            <a:br>
              <a:rPr lang="pl-PL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 ZDROWEJ GLEBIE?</a:t>
            </a:r>
            <a:endParaRPr lang="en-US" sz="7200" b="1" kern="1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9044EAE-5EC8-4E08-B670-44DBAED69A7B}"/>
              </a:ext>
            </a:extLst>
          </p:cNvPr>
          <p:cNvSpPr txBox="1"/>
          <p:nvPr/>
        </p:nvSpPr>
        <p:spPr>
          <a:xfrm>
            <a:off x="4465984" y="4105186"/>
            <a:ext cx="5406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Przedszkolaku, </a:t>
            </a:r>
            <a:br>
              <a:rPr lang="pl-PL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ta prezentacja </a:t>
            </a:r>
            <a:br>
              <a:rPr lang="pl-PL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jest dla Ciebie </a:t>
            </a:r>
            <a:r>
              <a:rPr lang="pl-PL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  </a:t>
            </a:r>
            <a:endParaRPr lang="pl-PL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80E0E-B841-4106-91F2-4109A5AB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784" y="246743"/>
            <a:ext cx="12589565" cy="1320800"/>
          </a:xfrm>
        </p:spPr>
        <p:txBody>
          <a:bodyPr>
            <a:noAutofit/>
          </a:bodyPr>
          <a:lstStyle/>
          <a:p>
            <a:pPr algn="ctr"/>
            <a:r>
              <a:rPr lang="pl-PL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Kiedy gleba jest zadbana – jest zdrowa, to wiemy. </a:t>
            </a:r>
            <a:br>
              <a:rPr lang="pl-PL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Co w niej żyje i rośnie zaraz pokażemy.</a:t>
            </a:r>
          </a:p>
        </p:txBody>
      </p:sp>
      <p:pic>
        <p:nvPicPr>
          <p:cNvPr id="5" name="Obraz 4" descr="Obraz zawierający tort, część, czekolada, ptak&#10;&#10;Opis wygenerowany automatycznie">
            <a:extLst>
              <a:ext uri="{FF2B5EF4-FFF2-40B4-BE49-F238E27FC236}">
                <a16:creationId xmlns:a16="http://schemas.microsoft.com/office/drawing/2014/main" id="{99CE41AF-43C1-48A5-9C79-686503BC8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307" y="1698171"/>
            <a:ext cx="8073385" cy="491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5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93070-1392-4388-977C-5A2DB502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4457" y="201615"/>
            <a:ext cx="13120914" cy="13208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Są zwierzątka, które pod ziemią </a:t>
            </a:r>
            <a:b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niemal całe życie spędzają. </a:t>
            </a:r>
            <a:b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To turkuć podjadek i dżdżownica - one tam mieszkają.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376C74-442A-4AF0-9CFF-AA1CAB5D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30" y="2046515"/>
            <a:ext cx="6061055" cy="4623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0C07974-8021-4DC5-85D3-D097997B7A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16" y="2046515"/>
            <a:ext cx="5716497" cy="4623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06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6FB1A-48E8-44B3-91F2-38DA0145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6105" y="246743"/>
            <a:ext cx="13464209" cy="1320800"/>
          </a:xfrm>
        </p:spPr>
        <p:txBody>
          <a:bodyPr>
            <a:noAutofit/>
          </a:bodyPr>
          <a:lstStyle/>
          <a:p>
            <a:pPr algn="ctr"/>
            <a: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Pod ziemią żyje też zwierzątko, które słabo widzi.</a:t>
            </a:r>
            <a:b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Tak, to krecik! </a:t>
            </a:r>
            <a:b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Swoich podziemnych tuneli wcale się nie wstydzi.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32CAE5-7F4A-422D-8035-A3A4B6AD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605" y="2034877"/>
            <a:ext cx="6702790" cy="45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25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A5629-3DB5-42A9-8A80-5143B2F0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699"/>
            <a:ext cx="12192000" cy="1320800"/>
          </a:xfrm>
        </p:spPr>
        <p:txBody>
          <a:bodyPr>
            <a:noAutofit/>
          </a:bodyPr>
          <a:lstStyle/>
          <a:p>
            <a:pPr algn="ctr"/>
            <a:r>
              <a:rPr lang="pl-PL" sz="37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Pszczoły, osy i mrówki w glebie gniazda mają. </a:t>
            </a:r>
            <a:br>
              <a:rPr lang="pl-PL" sz="37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7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Zgadnij, wokół jakich roślinek się one poruszają?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18F237-2A6D-44E4-9D50-A2FC9A5D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30" y="1970307"/>
            <a:ext cx="4013873" cy="214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1F86FAC-7F85-4C0A-820A-18067B44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380" y="1760810"/>
            <a:ext cx="3828438" cy="25522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DF61D14-1BB1-4AED-A29B-2E03D98F3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352" y="4117226"/>
            <a:ext cx="3828438" cy="2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E5FE73-10FB-4B99-9307-7B86D710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3948" y="217731"/>
            <a:ext cx="13079896" cy="13208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Trawka, kwiatki, drzewa owocowe </a:t>
            </a:r>
            <a:b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i warzywa znane są przez Ciebie. </a:t>
            </a:r>
            <a:b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To właśnie takie rośliny rosną w Naszej zdrowej glebie.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560A0C6-6034-4378-A76B-38DBDEC8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00" y="2181001"/>
            <a:ext cx="5254170" cy="249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500224C-F36A-4184-8F10-3A0019ACA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30" y="4098590"/>
            <a:ext cx="5254170" cy="261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84B1E47-AEC7-4E46-8D40-3F6C344CE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526" y="2216860"/>
            <a:ext cx="4876802" cy="249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68A6023-1039-40FD-81E4-CB36F37E4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714" y="4098590"/>
            <a:ext cx="4876802" cy="261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58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F8084-28BD-4B27-939B-886DD57F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1548" y="291547"/>
            <a:ext cx="12775096" cy="1320800"/>
          </a:xfrm>
        </p:spPr>
        <p:txBody>
          <a:bodyPr>
            <a:noAutofit/>
          </a:bodyPr>
          <a:lstStyle/>
          <a:p>
            <a:pPr algn="ctr"/>
            <a: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Wiesz już co w ziemi żyje i rośnie, gdy jest zdrowa. </a:t>
            </a:r>
            <a:b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Więc prosimy zapamiętaj jeszcze te ważne słowa: </a:t>
            </a:r>
          </a:p>
        </p:txBody>
      </p:sp>
      <p:pic>
        <p:nvPicPr>
          <p:cNvPr id="6" name="Obraz 5" descr="Obraz zawierający brązowy, jedzenie, żywność, zielony&#10;&#10;Opis wygenerowany automatycznie">
            <a:extLst>
              <a:ext uri="{FF2B5EF4-FFF2-40B4-BE49-F238E27FC236}">
                <a16:creationId xmlns:a16="http://schemas.microsoft.com/office/drawing/2014/main" id="{B8B522DC-F0E1-4BF8-A16B-922EDE54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609" y="1930090"/>
            <a:ext cx="7023066" cy="504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54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908F8C-4DE1-4F4D-97F1-73EEB84E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279" y="0"/>
            <a:ext cx="12192000" cy="1320800"/>
          </a:xfrm>
        </p:spPr>
        <p:txBody>
          <a:bodyPr>
            <a:noAutofit/>
          </a:bodyPr>
          <a:lstStyle/>
          <a:p>
            <a:pPr algn="ctr"/>
            <a:r>
              <a:rPr lang="pl-PL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GDY O GLEBĘ WSZYSCY DBAMY</a:t>
            </a:r>
            <a:br>
              <a:rPr lang="pl-PL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TO PRZYRODZIE POMAGAMY.</a:t>
            </a:r>
            <a:br>
              <a:rPr lang="pl-PL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DZIĘKI NIEJ ROŚLINKI MAMY</a:t>
            </a:r>
            <a:br>
              <a:rPr lang="pl-PL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4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I SIĘ ZDROWO ODŻYWIAMY!</a:t>
            </a:r>
          </a:p>
        </p:txBody>
      </p:sp>
      <p:pic>
        <p:nvPicPr>
          <p:cNvPr id="6" name="Obraz 5" descr="Obraz zawierający stół, żywność, kolorowy, trzymający&#10;&#10;Opis wygenerowany automatycznie">
            <a:extLst>
              <a:ext uri="{FF2B5EF4-FFF2-40B4-BE49-F238E27FC236}">
                <a16:creationId xmlns:a16="http://schemas.microsoft.com/office/drawing/2014/main" id="{CE4C34D8-42D7-4E4F-A178-FA9C66610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69" y="2795708"/>
            <a:ext cx="4830784" cy="3908817"/>
          </a:xfrm>
          <a:prstGeom prst="rect">
            <a:avLst/>
          </a:prstGeom>
        </p:spPr>
      </p:pic>
      <p:pic>
        <p:nvPicPr>
          <p:cNvPr id="17" name="Obraz 16" descr="Obraz zawierający rysunek&#10;&#10;Opis wygenerowany automatycznie">
            <a:extLst>
              <a:ext uri="{FF2B5EF4-FFF2-40B4-BE49-F238E27FC236}">
                <a16:creationId xmlns:a16="http://schemas.microsoft.com/office/drawing/2014/main" id="{722466DE-C107-4057-ACF4-8D48CC56B3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32" y="2754779"/>
            <a:ext cx="3926634" cy="399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9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B6ACD-15A1-4014-ADD7-EACD7C53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302444"/>
            <a:ext cx="11728173" cy="1320800"/>
          </a:xfrm>
        </p:spPr>
        <p:txBody>
          <a:bodyPr>
            <a:noAutofit/>
          </a:bodyPr>
          <a:lstStyle/>
          <a:p>
            <a:pPr algn="ctr"/>
            <a:r>
              <a:rPr lang="pl-PL" sz="3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Powiemy Ci najpierw co to jest ta GLEBA!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06B82D-2BD8-46AF-A673-6396C23B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9363"/>
            <a:ext cx="12337773" cy="1828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20B0502040204020203" pitchFamily="66" charset="0"/>
                <a:cs typeface="Cavolini" panose="020B0502040204020203" pitchFamily="66" charset="0"/>
              </a:rPr>
              <a:t>Popatrz na to zdjęcie – tłumaczyć już nie trzeba.</a:t>
            </a:r>
          </a:p>
        </p:txBody>
      </p:sp>
      <p:pic>
        <p:nvPicPr>
          <p:cNvPr id="12" name="Obraz 11" descr="Obraz zawierający rysunek&#10;&#10;Opis wygenerowany automatycznie">
            <a:extLst>
              <a:ext uri="{FF2B5EF4-FFF2-40B4-BE49-F238E27FC236}">
                <a16:creationId xmlns:a16="http://schemas.microsoft.com/office/drawing/2014/main" id="{E3813B82-5F0D-4159-BA92-92D72395D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29271">
            <a:off x="7603035" y="1824147"/>
            <a:ext cx="2036567" cy="2036567"/>
          </a:xfrm>
          <a:prstGeom prst="rect">
            <a:avLst/>
          </a:prstGeom>
        </p:spPr>
      </p:pic>
      <p:pic>
        <p:nvPicPr>
          <p:cNvPr id="14" name="Obraz 13" descr="Obraz zawierający osoba, zewnętrzne, ręka, czekolada&#10;&#10;Opis wygenerowany automatycznie">
            <a:extLst>
              <a:ext uri="{FF2B5EF4-FFF2-40B4-BE49-F238E27FC236}">
                <a16:creationId xmlns:a16="http://schemas.microsoft.com/office/drawing/2014/main" id="{04F77DBD-7A93-4DA2-97FA-C197FD4CB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57" y="2230163"/>
            <a:ext cx="6902375" cy="451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11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9EBCA7-6545-4F86-B508-7628443E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009" y="313301"/>
            <a:ext cx="12298017" cy="2089240"/>
          </a:xfrm>
        </p:spPr>
        <p:txBody>
          <a:bodyPr>
            <a:noAutofit/>
          </a:bodyPr>
          <a:lstStyle/>
          <a:p>
            <a:pPr algn="ctr"/>
            <a:r>
              <a:rPr lang="pl-PL" sz="3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Gdzie ta gleba się znajduje zaraz pokażemy.</a:t>
            </a:r>
            <a:br>
              <a:rPr lang="pl-PL" sz="3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Wszystkie wątpliwości Twoje rozwiejemy.</a:t>
            </a: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30F0E352-14FD-41BC-B5BF-60E879EBC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39" y="1742121"/>
            <a:ext cx="7448945" cy="5380962"/>
          </a:xfrm>
          <a:prstGeom prst="rect">
            <a:avLst/>
          </a:prstGeom>
        </p:spPr>
      </p:pic>
      <p:pic>
        <p:nvPicPr>
          <p:cNvPr id="7" name="Obraz 6" descr="Obraz zawierający osoba, zewnętrzne, ręka, czekolada&#10;&#10;Opis wygenerowany automatycznie">
            <a:extLst>
              <a:ext uri="{FF2B5EF4-FFF2-40B4-BE49-F238E27FC236}">
                <a16:creationId xmlns:a16="http://schemas.microsoft.com/office/drawing/2014/main" id="{D1DCE994-D227-4C1B-95BD-65C74FAAA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227" y="2290556"/>
            <a:ext cx="3677478" cy="2928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a 10" descr="Znak zapytania">
            <a:extLst>
              <a:ext uri="{FF2B5EF4-FFF2-40B4-BE49-F238E27FC236}">
                <a16:creationId xmlns:a16="http://schemas.microsoft.com/office/drawing/2014/main" id="{61CFA145-86CD-4EB3-BDF0-06908A9C2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61705" y="1844835"/>
            <a:ext cx="3041374" cy="304137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625188" y="5126920"/>
            <a:ext cx="3742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005454" y="4988923"/>
            <a:ext cx="3588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Nadmienić jednak trzeba, że gleba to inaczej ziemia.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2609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9D870-274C-4E5B-A31C-365F99E9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2243" y="515455"/>
            <a:ext cx="13636486" cy="92681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Gleba się znajduje w parku i na łące – </a:t>
            </a:r>
            <a:br>
              <a:rPr lang="pl-PL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możemy tam spotkać biedronki, motylki latające.</a:t>
            </a:r>
            <a:endParaRPr lang="en-US" sz="35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Obraz 8" descr="Obraz zawierający trawa, park, roślina, zewnętrzne&#10;&#10;Opis wygenerowany automatycznie">
            <a:extLst>
              <a:ext uri="{FF2B5EF4-FFF2-40B4-BE49-F238E27FC236}">
                <a16:creationId xmlns:a16="http://schemas.microsoft.com/office/drawing/2014/main" id="{E31722A0-CCAC-4FB8-8E32-634D38BCBB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14" y="1747065"/>
            <a:ext cx="5813069" cy="488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Obraz zawierający trawa, kwiat, żółty, zewnętrzne&#10;&#10;Opis wygenerowany automatycznie">
            <a:extLst>
              <a:ext uri="{FF2B5EF4-FFF2-40B4-BE49-F238E27FC236}">
                <a16:creationId xmlns:a16="http://schemas.microsoft.com/office/drawing/2014/main" id="{63D966E9-353C-4136-82D3-B872B512F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47065"/>
            <a:ext cx="5948258" cy="488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28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2F450-6CED-46D9-B40B-4CC99B41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743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pl-PL" sz="3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 ogrodzie i na polu też jej nie brakuje.</a:t>
            </a:r>
            <a:br>
              <a:rPr lang="pl-PL" sz="3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Tam człowiek o nią dba i ciężko tam pracuje. </a:t>
            </a:r>
          </a:p>
        </p:txBody>
      </p:sp>
      <p:pic>
        <p:nvPicPr>
          <p:cNvPr id="7" name="Obraz 6" descr="Obraz zawierający trawa, zewnętrzne, pole, zielony&#10;&#10;Opis wygenerowany automatycznie">
            <a:extLst>
              <a:ext uri="{FF2B5EF4-FFF2-40B4-BE49-F238E27FC236}">
                <a16:creationId xmlns:a16="http://schemas.microsoft.com/office/drawing/2014/main" id="{0DD2BD32-69FC-4417-BCF4-5C82C3012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72530"/>
            <a:ext cx="5940235" cy="472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Obraz zawierający trawa, kwiat, roślina, ogród&#10;&#10;Opis wygenerowany automatycznie">
            <a:extLst>
              <a:ext uri="{FF2B5EF4-FFF2-40B4-BE49-F238E27FC236}">
                <a16:creationId xmlns:a16="http://schemas.microsoft.com/office/drawing/2014/main" id="{27845DE1-0697-4EF2-BADF-AD518ECF2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5" y="1772531"/>
            <a:ext cx="5820965" cy="472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69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F02A8C-79C4-4A9B-B9B3-F3F1421D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763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pl-PL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Dbać o ziemię to bardzo ważna sprawa, dlatego niech odpowiedzialna będzie każda Twoja wyprawa. </a:t>
            </a:r>
          </a:p>
        </p:txBody>
      </p:sp>
      <p:pic>
        <p:nvPicPr>
          <p:cNvPr id="5" name="Obraz 4" descr="Obraz zawierający zewnętrzne, droga, trawa, osoba&#10;&#10;Opis wygenerowany automatycznie">
            <a:extLst>
              <a:ext uri="{FF2B5EF4-FFF2-40B4-BE49-F238E27FC236}">
                <a16:creationId xmlns:a16="http://schemas.microsoft.com/office/drawing/2014/main" id="{795BB9F8-17FF-47C4-8A19-88398E7B5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4" y="1614563"/>
            <a:ext cx="7117666" cy="474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 descr="Obraz zawierający komputer&#10;&#10;Opis wygenerowany automatycznie">
            <a:extLst>
              <a:ext uri="{FF2B5EF4-FFF2-40B4-BE49-F238E27FC236}">
                <a16:creationId xmlns:a16="http://schemas.microsoft.com/office/drawing/2014/main" id="{045AFD2A-5293-4A0D-8BC6-889592B01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08" y="2107096"/>
            <a:ext cx="2366764" cy="3795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47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050A4-5B3E-40DC-9D26-6850E044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034" y="293914"/>
            <a:ext cx="12867860" cy="1320800"/>
          </a:xfrm>
        </p:spPr>
        <p:txBody>
          <a:bodyPr>
            <a:noAutofit/>
          </a:bodyPr>
          <a:lstStyle/>
          <a:p>
            <a:pPr algn="ctr"/>
            <a: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Warto wiedzieć, że nie wolno rzucać na nią śmieci. </a:t>
            </a:r>
            <a:b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Powinni o tym pamiętać wszyscy: dorośli i dzieci.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0E64046-3A76-4A98-B3FC-644484EC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757232"/>
            <a:ext cx="6568400" cy="4650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49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D4584-1F3D-4A8D-B956-53BE412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5531" y="356419"/>
            <a:ext cx="12563061" cy="1320800"/>
          </a:xfrm>
        </p:spPr>
        <p:txBody>
          <a:bodyPr>
            <a:noAutofit/>
          </a:bodyPr>
          <a:lstStyle/>
          <a:p>
            <a:pPr algn="ctr"/>
            <a:r>
              <a:rPr lang="pl-PL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Chodzić wszędzie nie można – nie zapomnij tego. Przecież są specjalne ścieżki stworzonego do tego. </a:t>
            </a:r>
          </a:p>
        </p:txBody>
      </p:sp>
      <p:pic>
        <p:nvPicPr>
          <p:cNvPr id="5" name="Obraz 4" descr="Obraz zawierający znak, rysunek, zegar&#10;&#10;Opis wygenerowany automatycznie">
            <a:extLst>
              <a:ext uri="{FF2B5EF4-FFF2-40B4-BE49-F238E27FC236}">
                <a16:creationId xmlns:a16="http://schemas.microsoft.com/office/drawing/2014/main" id="{B525B28C-014B-4D2F-8EEC-6F492B8A4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952" y="1646992"/>
            <a:ext cx="5063970" cy="4458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05CC89B-6C00-4354-92C3-ED2A81290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64" y="1792135"/>
            <a:ext cx="4506220" cy="487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10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9B6E2E-8802-4FC0-8A7F-7D51E78C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7565" y="294808"/>
            <a:ext cx="12814851" cy="1176183"/>
          </a:xfrm>
        </p:spPr>
        <p:txBody>
          <a:bodyPr>
            <a:noAutofit/>
          </a:bodyPr>
          <a:lstStyle/>
          <a:p>
            <a:pPr algn="ctr"/>
            <a: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Najważniejsze by dobrze nawodniona była gleba. </a:t>
            </a:r>
            <a:b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Gdy deszcz długo nie pada -  podlewać ją trzeba.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720498-DC89-4250-9BFE-C71588C9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2" y="1680920"/>
            <a:ext cx="5965922" cy="488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9D3D296-132C-4E1C-BD9D-91CB1A8C7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6" y="1680920"/>
            <a:ext cx="5846653" cy="488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22316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335</Words>
  <Application>Microsoft Office PowerPoint</Application>
  <PresentationFormat>Panoramiczny</PresentationFormat>
  <Paragraphs>20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Cavolini</vt:lpstr>
      <vt:lpstr>Trebuchet MS</vt:lpstr>
      <vt:lpstr>Wingdings</vt:lpstr>
      <vt:lpstr>Wingdings 3</vt:lpstr>
      <vt:lpstr>Faseta</vt:lpstr>
      <vt:lpstr>  CO ŻYJE  I ROŚNIE  W ZDROWEJ GLEBIE?</vt:lpstr>
      <vt:lpstr>Powiemy Ci najpierw co to jest ta GLEBA!</vt:lpstr>
      <vt:lpstr>Gdzie ta gleba się znajduje zaraz pokażemy. Wszystkie wątpliwości Twoje rozwiejemy.</vt:lpstr>
      <vt:lpstr>Gleba się znajduje w parku i na łące –  możemy tam spotkać biedronki, motylki latające.</vt:lpstr>
      <vt:lpstr>W ogrodzie i na polu też jej nie brakuje. Tam człowiek o nią dba i ciężko tam pracuje. </vt:lpstr>
      <vt:lpstr>Dbać o ziemię to bardzo ważna sprawa, dlatego niech odpowiedzialna będzie każda Twoja wyprawa. </vt:lpstr>
      <vt:lpstr>Warto wiedzieć, że nie wolno rzucać na nią śmieci.  Powinni o tym pamiętać wszyscy: dorośli i dzieci. </vt:lpstr>
      <vt:lpstr>Chodzić wszędzie nie można – nie zapomnij tego. Przecież są specjalne ścieżki stworzonego do tego. </vt:lpstr>
      <vt:lpstr>Najważniejsze by dobrze nawodniona była gleba.  Gdy deszcz długo nie pada -  podlewać ją trzeba. </vt:lpstr>
      <vt:lpstr>Kiedy gleba jest zadbana – jest zdrowa, to wiemy.  Co w niej żyje i rośnie zaraz pokażemy.</vt:lpstr>
      <vt:lpstr>Są zwierzątka, które pod ziemią  niemal całe życie spędzają.  To turkuć podjadek i dżdżownica - one tam mieszkają.</vt:lpstr>
      <vt:lpstr>Pod ziemią żyje też zwierzątko, które słabo widzi. Tak, to krecik!  Swoich podziemnych tuneli wcale się nie wstydzi.</vt:lpstr>
      <vt:lpstr>Pszczoły, osy i mrówki w glebie gniazda mają.  Zgadnij, wokół jakich roślinek się one poruszają? </vt:lpstr>
      <vt:lpstr>Trawka, kwiatki, drzewa owocowe  i warzywa znane są przez Ciebie.  To właśnie takie rośliny rosną w Naszej zdrowej glebie.</vt:lpstr>
      <vt:lpstr>Wiesz już co w ziemi żyje i rośnie, gdy jest zdrowa.  Więc prosimy zapamiętaj jeszcze te ważne słowa: </vt:lpstr>
      <vt:lpstr>GDY O GLEBĘ WSZYSCY DBAMY TO PRZYRODZIE POMAGAMY. DZIĘKI NIEJ ROŚLINKI MAMY I SIĘ ZDROWO ODŻYWIAMY!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ŻYJE I ROŚNIE  W ZDROWEJ GLEBIE?</dc:title>
  <dc:creator>Paulaaaa</dc:creator>
  <cp:lastModifiedBy>Krzysztof Kiedos</cp:lastModifiedBy>
  <cp:revision>30</cp:revision>
  <dcterms:created xsi:type="dcterms:W3CDTF">2020-05-06T11:14:53Z</dcterms:created>
  <dcterms:modified xsi:type="dcterms:W3CDTF">2020-05-14T20:24:50Z</dcterms:modified>
</cp:coreProperties>
</file>