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1" r:id="rId11"/>
    <p:sldId id="269" r:id="rId12"/>
    <p:sldId id="264" r:id="rId13"/>
    <p:sldId id="265" r:id="rId14"/>
    <p:sldId id="266" r:id="rId15"/>
    <p:sldId id="267" r:id="rId16"/>
    <p:sldId id="268" r:id="rId17"/>
    <p:sldId id="270" r:id="rId18"/>
    <p:sldId id="272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1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A33-FEF7-4F0D-8607-CF48754A5E69}" type="datetimeFigureOut">
              <a:rPr lang="pl-PL" smtClean="0"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E4D4-8431-4FE0-8B5C-7BF4DC5E991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A33-FEF7-4F0D-8607-CF48754A5E69}" type="datetimeFigureOut">
              <a:rPr lang="pl-PL" smtClean="0"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E4D4-8431-4FE0-8B5C-7BF4DC5E991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A33-FEF7-4F0D-8607-CF48754A5E69}" type="datetimeFigureOut">
              <a:rPr lang="pl-PL" smtClean="0"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E4D4-8431-4FE0-8B5C-7BF4DC5E991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A33-FEF7-4F0D-8607-CF48754A5E69}" type="datetimeFigureOut">
              <a:rPr lang="pl-PL" smtClean="0"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E4D4-8431-4FE0-8B5C-7BF4DC5E991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A33-FEF7-4F0D-8607-CF48754A5E69}" type="datetimeFigureOut">
              <a:rPr lang="pl-PL" smtClean="0"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E4D4-8431-4FE0-8B5C-7BF4DC5E991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A33-FEF7-4F0D-8607-CF48754A5E69}" type="datetimeFigureOut">
              <a:rPr lang="pl-PL" smtClean="0"/>
              <a:t>14.05.2020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E4D4-8431-4FE0-8B5C-7BF4DC5E991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A33-FEF7-4F0D-8607-CF48754A5E69}" type="datetimeFigureOut">
              <a:rPr lang="pl-PL" smtClean="0"/>
              <a:t>14.05.2020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E4D4-8431-4FE0-8B5C-7BF4DC5E991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A33-FEF7-4F0D-8607-CF48754A5E69}" type="datetimeFigureOut">
              <a:rPr lang="pl-PL" smtClean="0"/>
              <a:t>14.05.2020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E4D4-8431-4FE0-8B5C-7BF4DC5E991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A33-FEF7-4F0D-8607-CF48754A5E69}" type="datetimeFigureOut">
              <a:rPr lang="pl-PL" smtClean="0"/>
              <a:t>14.05.2020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E4D4-8431-4FE0-8B5C-7BF4DC5E991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A33-FEF7-4F0D-8607-CF48754A5E69}" type="datetimeFigureOut">
              <a:rPr lang="pl-PL" smtClean="0"/>
              <a:t>14.05.2020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E4D4-8431-4FE0-8B5C-7BF4DC5E991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A33-FEF7-4F0D-8607-CF48754A5E69}" type="datetimeFigureOut">
              <a:rPr lang="pl-PL" smtClean="0"/>
              <a:t>14.05.2020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E4D4-8431-4FE0-8B5C-7BF4DC5E991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46AA33-FEF7-4F0D-8607-CF48754A5E69}" type="datetimeFigureOut">
              <a:rPr lang="pl-PL" smtClean="0"/>
              <a:t>14.05.2020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6FE4D4-8431-4FE0-8B5C-7BF4DC5E991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l-PL" sz="40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  <a:cs typeface="Times New Roman"/>
              </a:rPr>
              <a:t>„CO  ŻYJE  I  ROŚNIE  </a:t>
            </a:r>
            <a:br>
              <a:rPr lang="pl-PL" sz="40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pl-PL" sz="40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  <a:cs typeface="Times New Roman"/>
              </a:rPr>
              <a:t>W  ZDROWEJ  GLEBIE”</a:t>
            </a:r>
            <a:r>
              <a:rPr lang="pl-PL" sz="3100" dirty="0">
                <a:ea typeface="Times New Roman"/>
                <a:cs typeface="Times New Roman"/>
              </a:rPr>
              <a:t/>
            </a:r>
            <a:br>
              <a:rPr lang="pl-PL" sz="3100" dirty="0">
                <a:ea typeface="Times New Roman"/>
                <a:cs typeface="Times New Roman"/>
              </a:rPr>
            </a:br>
            <a:r>
              <a:rPr lang="pl-PL" sz="3100" b="1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pl-PL" sz="3100" dirty="0">
                <a:ea typeface="Times New Roman"/>
                <a:cs typeface="Times New Roman"/>
              </a:rPr>
              <a:t/>
            </a:r>
            <a:br>
              <a:rPr lang="pl-PL" sz="3100" dirty="0">
                <a:ea typeface="Times New Roman"/>
                <a:cs typeface="Times New Roman"/>
              </a:rPr>
            </a:br>
            <a:r>
              <a:rPr lang="pl-PL" sz="3100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  <a:cs typeface="Times New Roman"/>
              </a:rPr>
              <a:t>KONKURS ORGANIZOWANY  </a:t>
            </a:r>
            <a:br>
              <a:rPr lang="pl-PL" sz="3100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pl-PL" sz="3100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  <a:cs typeface="Times New Roman"/>
              </a:rPr>
              <a:t>JEST W RAMACH REALIZOWANEGO PRZEZ PRZEDSZKOLE PROGRAMU  </a:t>
            </a:r>
            <a:br>
              <a:rPr lang="pl-PL" sz="3100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pl-PL" sz="3100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  <a:cs typeface="Times New Roman"/>
              </a:rPr>
              <a:t>EDUKACJI EKOLOGICZNEJ</a:t>
            </a:r>
            <a:r>
              <a:rPr lang="pl-PL" sz="3100" b="1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  <a:cs typeface="Times New Roman"/>
              </a:rPr>
              <a:t>                                            </a:t>
            </a:r>
            <a:r>
              <a:rPr lang="pl-PL" dirty="0">
                <a:ea typeface="Times New Roman"/>
                <a:cs typeface="Times New Roman"/>
              </a:rPr>
              <a:t/>
            </a:r>
            <a:br>
              <a:rPr lang="pl-PL" dirty="0">
                <a:ea typeface="Times New Roman"/>
                <a:cs typeface="Times New Roman"/>
              </a:rPr>
            </a:b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„KUBUSIOWI  PRZYJACIELE  NATURY  UCZĄ  SIĘ,  JAK  DBAĆ  </a:t>
            </a:r>
            <a:br>
              <a:rPr lang="pl-PL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O  GLEBĘ”</a:t>
            </a:r>
            <a:r>
              <a:rPr lang="pl-PL" dirty="0">
                <a:ea typeface="Times New Roman"/>
                <a:cs typeface="Times New Roman"/>
              </a:rPr>
              <a:t/>
            </a:r>
            <a:br>
              <a:rPr lang="pl-PL" dirty="0">
                <a:ea typeface="Times New Roman"/>
                <a:cs typeface="Times New Roman"/>
              </a:rPr>
            </a:b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810885"/>
            <a:ext cx="3694113" cy="189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537" l="10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882221"/>
            <a:ext cx="1584176" cy="182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a 3"/>
          <p:cNvSpPr/>
          <p:nvPr/>
        </p:nvSpPr>
        <p:spPr>
          <a:xfrm>
            <a:off x="7827346" y="4947193"/>
            <a:ext cx="273046" cy="3140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7963869" y="51041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7596336" y="4947193"/>
            <a:ext cx="231010" cy="202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7711841" y="504855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1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77">
        <p:circle/>
      </p:transition>
    </mc:Choice>
    <mc:Fallback xmlns="">
      <p:transition spd="slow" advTm="457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30" y="188640"/>
            <a:ext cx="3366120" cy="252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700" y="2276872"/>
            <a:ext cx="3222104" cy="241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31" y="2654116"/>
            <a:ext cx="2814017" cy="256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347103"/>
            <a:ext cx="3347863" cy="251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-94623"/>
            <a:ext cx="3275856" cy="245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347103"/>
            <a:ext cx="2989780" cy="236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323" y="1406381"/>
            <a:ext cx="3193261" cy="249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9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158">
        <p:circle/>
      </p:transition>
    </mc:Choice>
    <mc:Fallback xmlns="">
      <p:transition spd="slow" advTm="915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669360" cy="347472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pl-PL" sz="6000" b="1" dirty="0" smtClean="0">
                <a:solidFill>
                  <a:schemeClr val="bg2">
                    <a:lumMod val="50000"/>
                  </a:schemeClr>
                </a:solidFill>
              </a:rPr>
              <a:t>Prace </a:t>
            </a:r>
          </a:p>
          <a:p>
            <a:pPr marL="68580" indent="0" algn="ctr">
              <a:buNone/>
            </a:pPr>
            <a:r>
              <a:rPr lang="pl-PL" sz="6000" b="1" dirty="0" smtClean="0">
                <a:solidFill>
                  <a:schemeClr val="bg2">
                    <a:lumMod val="50000"/>
                  </a:schemeClr>
                </a:solidFill>
              </a:rPr>
              <a:t>Dzieci 5/6 letnich</a:t>
            </a:r>
            <a:endParaRPr lang="pl-PL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17514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1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38">
        <p:circle/>
      </p:transition>
    </mc:Choice>
    <mc:Fallback xmlns="">
      <p:transition spd="slow" advTm="183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Jacek Jankowski\Desktop\prace konkursowe kubuś\7. KORNEL PAWLIK - KANGURK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260647"/>
            <a:ext cx="8352927" cy="62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-775" y="0"/>
            <a:ext cx="755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205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794">
        <p:circle/>
      </p:transition>
    </mc:Choice>
    <mc:Fallback xmlns="">
      <p:transition spd="slow" advTm="579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C:\Users\Jacek Jankowski\Desktop\prace konkursowe kubuś\8. ALEKSANDRA KIEDOS - KANGURK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1655677" y="-639453"/>
            <a:ext cx="6336704" cy="82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-4764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553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11">
        <p:circle/>
      </p:transition>
    </mc:Choice>
    <mc:Fallback xmlns="">
      <p:transition spd="slow" advTm="611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C:\Users\Jacek Jankowski\Desktop\prace konkursowe kubuś\9. OLAF DUDEK - GR. 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5736" y="284651"/>
            <a:ext cx="4628083" cy="61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116632"/>
            <a:ext cx="1187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10</a:t>
            </a:r>
            <a:endParaRPr lang="pl-PL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402">
        <p:circle/>
      </p:transition>
    </mc:Choice>
    <mc:Fallback xmlns="">
      <p:transition spd="slow" advTm="540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C:\Users\Jacek Jankowski\Desktop\prace konkursowe kubuś\10. KRZYSZTOF GODLEWSKI - GR.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1727684" y="-639452"/>
            <a:ext cx="6480720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-108520" y="0"/>
            <a:ext cx="1187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11</a:t>
            </a:r>
            <a:endParaRPr lang="pl-PL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306">
        <p:circle/>
      </p:transition>
    </mc:Choice>
    <mc:Fallback xmlns="">
      <p:transition spd="slow" advTm="730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C:\Users\Jacek Jankowski\Desktop\prace konkursowe kubuś\11. JULIANNA WOLNIAK - GR. 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6" y="188640"/>
            <a:ext cx="829243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-108520" y="0"/>
            <a:ext cx="1115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12</a:t>
            </a:r>
            <a:endParaRPr lang="pl-PL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6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199">
        <p:circle/>
      </p:transition>
    </mc:Choice>
    <mc:Fallback xmlns="">
      <p:transition spd="slow" advTm="519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462" y="116020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73580"/>
            <a:ext cx="3207317" cy="240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887" y="8486"/>
            <a:ext cx="3294112" cy="24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4604"/>
            <a:ext cx="3563888" cy="26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5058" y="4044604"/>
            <a:ext cx="3628941" cy="272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545701" y="2636912"/>
            <a:ext cx="997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10</a:t>
            </a:r>
            <a:endParaRPr lang="pl-PL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1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209">
        <p:circle/>
      </p:transition>
    </mc:Choice>
    <mc:Fallback xmlns="">
      <p:transition spd="slow" advTm="720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88235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pl-PL" sz="3600" b="1" i="1" dirty="0" smtClean="0">
                <a:solidFill>
                  <a:schemeClr val="accent1">
                    <a:lumMod val="50000"/>
                  </a:schemeClr>
                </a:solidFill>
              </a:rPr>
              <a:t>KOORDYNATORZY KONKURSU:</a:t>
            </a:r>
          </a:p>
          <a:p>
            <a:pPr marL="45720" indent="0" algn="ctr">
              <a:buNone/>
            </a:pPr>
            <a:r>
              <a:rPr lang="pl-PL" sz="3600" b="1" i="1" dirty="0">
                <a:solidFill>
                  <a:schemeClr val="accent1">
                    <a:lumMod val="50000"/>
                  </a:schemeClr>
                </a:solidFill>
              </a:rPr>
              <a:t>Anna Kopeć</a:t>
            </a:r>
          </a:p>
          <a:p>
            <a:pPr marL="45720" indent="0" algn="ctr">
              <a:buNone/>
            </a:pPr>
            <a:r>
              <a:rPr lang="pl-PL" sz="3600" b="1" i="1" dirty="0">
                <a:solidFill>
                  <a:schemeClr val="accent1">
                    <a:lumMod val="50000"/>
                  </a:schemeClr>
                </a:solidFill>
              </a:rPr>
              <a:t>Jolanta </a:t>
            </a:r>
            <a:r>
              <a:rPr lang="pl-PL" sz="3600" b="1" i="1" dirty="0" err="1">
                <a:solidFill>
                  <a:schemeClr val="accent1">
                    <a:lumMod val="50000"/>
                  </a:schemeClr>
                </a:solidFill>
              </a:rPr>
              <a:t>Spiak</a:t>
            </a:r>
            <a:r>
              <a:rPr lang="pl-PL" sz="36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" indent="0" algn="ctr">
              <a:buNone/>
            </a:pPr>
            <a:r>
              <a:rPr lang="pl-PL" sz="3600" b="1" i="1" dirty="0">
                <a:solidFill>
                  <a:schemeClr val="accent1">
                    <a:lumMod val="50000"/>
                  </a:schemeClr>
                </a:solidFill>
              </a:rPr>
              <a:t>Ewelina </a:t>
            </a:r>
            <a:r>
              <a:rPr lang="pl-PL" sz="3600" b="1" i="1" dirty="0" err="1">
                <a:solidFill>
                  <a:schemeClr val="accent1">
                    <a:lumMod val="50000"/>
                  </a:schemeClr>
                </a:solidFill>
              </a:rPr>
              <a:t>Mienciuk</a:t>
            </a:r>
            <a:r>
              <a:rPr lang="pl-PL" sz="36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" indent="0" algn="ctr">
              <a:buNone/>
            </a:pPr>
            <a:r>
              <a:rPr lang="pl-PL" sz="3600" b="1" i="1" dirty="0">
                <a:solidFill>
                  <a:schemeClr val="accent1">
                    <a:lumMod val="50000"/>
                  </a:schemeClr>
                </a:solidFill>
              </a:rPr>
              <a:t>Anna Kulak</a:t>
            </a:r>
          </a:p>
          <a:p>
            <a:pPr marL="45720" indent="0" algn="ctr">
              <a:buNone/>
            </a:pPr>
            <a:r>
              <a:rPr lang="pl-PL" sz="3600" b="1" i="1" dirty="0">
                <a:solidFill>
                  <a:schemeClr val="accent1">
                    <a:lumMod val="50000"/>
                  </a:schemeClr>
                </a:solidFill>
              </a:rPr>
              <a:t>Ewa Dudek</a:t>
            </a:r>
          </a:p>
          <a:p>
            <a:pPr marL="4572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1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3"/>
    </mc:Choice>
    <mc:Fallback xmlns="">
      <p:transition spd="slow" advTm="20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72816"/>
            <a:ext cx="8964488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1">
                    <a:lumMod val="50000"/>
                  </a:schemeClr>
                </a:solidFill>
              </a:rPr>
              <a:t>Prace</a:t>
            </a:r>
            <a:br>
              <a:rPr lang="pl-PL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6000" b="1" dirty="0" smtClean="0">
                <a:solidFill>
                  <a:schemeClr val="accent1">
                    <a:lumMod val="50000"/>
                  </a:schemeClr>
                </a:solidFill>
              </a:rPr>
              <a:t>Dzieci </a:t>
            </a:r>
            <a:r>
              <a:rPr lang="pl-PL" sz="6000" b="1" smtClean="0">
                <a:solidFill>
                  <a:schemeClr val="accent1">
                    <a:lumMod val="50000"/>
                  </a:schemeClr>
                </a:solidFill>
              </a:rPr>
              <a:t>3/4 letnich</a:t>
            </a:r>
            <a:endParaRPr lang="pl-PL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-468560" y="551723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4424706" cy="227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0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63">
        <p:circle/>
      </p:transition>
    </mc:Choice>
    <mc:Fallback xmlns="">
      <p:transition spd="slow" advTm="476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Jacek Jankowski\Desktop\prace konkursowe kubuś\1. HANNA KIEDOS - SŁONIK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116632"/>
            <a:ext cx="851189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-26105" y="0"/>
            <a:ext cx="781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1</a:t>
            </a:r>
            <a:endParaRPr lang="pl-PL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9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4"/>
    </mc:Choice>
    <mc:Fallback xmlns="">
      <p:transition spd="slow" advTm="624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Jacek Jankowski\Desktop\prace konkursowe kubuś\2. MAJA MOSTOWSKA - SŁONIKI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116632"/>
            <a:ext cx="84285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0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2</a:t>
            </a:r>
            <a:endParaRPr lang="pl-PL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799">
        <p:circle/>
      </p:transition>
    </mc:Choice>
    <mc:Fallback xmlns="">
      <p:transition spd="slow" advTm="579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Jacek Jankowski\Desktop\prace konkursowe kubuś\3. ALAN DUDEK - SŁONIK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79712" y="116632"/>
            <a:ext cx="4968552" cy="66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0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3</a:t>
            </a:r>
            <a:endParaRPr lang="pl-PL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2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345">
        <p:circle/>
      </p:transition>
    </mc:Choice>
    <mc:Fallback xmlns="">
      <p:transition spd="slow" advTm="634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Jacek Jankowski\Desktop\prace konkursowe kubuś\4. NINA SEMBRAT - SŁONIK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332656"/>
            <a:ext cx="82569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162238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4</a:t>
            </a:r>
            <a:endParaRPr lang="pl-PL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96">
        <p:circle/>
      </p:transition>
    </mc:Choice>
    <mc:Fallback xmlns="">
      <p:transition spd="slow" advTm="589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Jacek Jankowski\Desktop\prace konkursowe kubuś\5. NATAN KAPTUR - MISI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188640"/>
            <a:ext cx="8326172" cy="642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13645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5</a:t>
            </a:r>
            <a:endParaRPr lang="pl-PL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3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740">
        <p:circle/>
      </p:transition>
    </mc:Choice>
    <mc:Fallback xmlns="">
      <p:transition spd="slow" advTm="574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Jacek Jankowski\Desktop\prace konkursowe kubuś\6. LENA SŁUSZNIAK - MISIE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116633"/>
            <a:ext cx="83529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5261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6</a:t>
            </a:r>
            <a:endParaRPr lang="pl-PL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2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317">
        <p:circle/>
      </p:transition>
    </mc:Choice>
    <mc:Fallback xmlns="">
      <p:transition spd="slow" advTm="631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8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22">
        <p:circle/>
      </p:transition>
    </mc:Choice>
    <mc:Fallback xmlns="">
      <p:transition spd="slow" advTm="452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252</TotalTime>
  <Words>76</Words>
  <Application>Microsoft Office PowerPoint</Application>
  <PresentationFormat>Pokaz na ekranie (4:3)</PresentationFormat>
  <Paragraphs>22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Georgia</vt:lpstr>
      <vt:lpstr>Times New Roman</vt:lpstr>
      <vt:lpstr>Trebuchet MS</vt:lpstr>
      <vt:lpstr>Aerodynamiczny</vt:lpstr>
      <vt:lpstr>„CO  ŻYJE  I  ROŚNIE   W  ZDROWEJ  GLEBIE”   KONKURS ORGANIZOWANY   JEST W RAMACH REALIZOWANEGO PRZEZ PRZEDSZKOLE PROGRAMU   EDUKACJI EKOLOGICZNEJ                                              „KUBUSIOWI  PRZYJACIELE  NATURY  UCZĄ  SIĘ,  JAK  DBAĆ   O  GLEBĘ” </vt:lpstr>
      <vt:lpstr>Prace Dzieci 3/4 letnich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„CO  ŻYJE  I  ROŚNIE  W  ZDROWEJ  GLEBIE”   KONKURS  ORGANIZOWANY  JEST  W  RAMACH  REALIZOWANEGO PRZEZ  PRZEDSZKOLE  PROGRAMU  EDUKACJI  EKOLOGICZNEJ                                              „KUBUSIOWI  PRZYJACIELE  NATURY  UCZĄ  SIĘ,  JAK  DBAC  O  GLEBĘ”</dc:title>
  <dc:creator>Jacek Jankowski</dc:creator>
  <cp:lastModifiedBy>Krzysztof Kiedos</cp:lastModifiedBy>
  <cp:revision>18</cp:revision>
  <dcterms:created xsi:type="dcterms:W3CDTF">2020-05-05T18:40:04Z</dcterms:created>
  <dcterms:modified xsi:type="dcterms:W3CDTF">2020-05-14T20:25:28Z</dcterms:modified>
</cp:coreProperties>
</file>